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</p:sldMasterIdLst>
  <p:sldIdLst>
    <p:sldId id="256" r:id="rId3"/>
    <p:sldId id="259" r:id="rId4"/>
    <p:sldId id="27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152" userDrawn="1">
          <p15:clr>
            <a:srgbClr val="A4A3A4"/>
          </p15:clr>
        </p15:guide>
        <p15:guide id="4" pos="5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076"/>
    <a:srgbClr val="027CD0"/>
    <a:srgbClr val="754D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 autoAdjust="0"/>
    <p:restoredTop sz="96763" autoAdjust="0"/>
  </p:normalViewPr>
  <p:slideViewPr>
    <p:cSldViewPr snapToGrid="0" showGuides="1">
      <p:cViewPr>
        <p:scale>
          <a:sx n="80" d="100"/>
          <a:sy n="80" d="100"/>
        </p:scale>
        <p:origin x="-1716" y="-888"/>
      </p:cViewPr>
      <p:guideLst>
        <p:guide orient="horz" pos="2160"/>
        <p:guide pos="3840"/>
        <p:guide pos="7152"/>
        <p:guide pos="5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0076D23-AD61-2044-93B4-04847E0560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90"/>
          <a:stretch/>
        </p:blipFill>
        <p:spPr>
          <a:xfrm>
            <a:off x="11376759" y="410970"/>
            <a:ext cx="498718" cy="78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813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A25D976-8687-B644-AF5E-A2E58AF86516}"/>
              </a:ext>
            </a:extLst>
          </p:cNvPr>
          <p:cNvSpPr txBox="1"/>
          <p:nvPr userDrawn="1"/>
        </p:nvSpPr>
        <p:spPr>
          <a:xfrm>
            <a:off x="11663258" y="6385391"/>
            <a:ext cx="37221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2011EDBF-69F7-4E83-A8A8-FAC41C3FC6A0}" type="slidenum">
              <a:rPr lang="en-US" sz="1200" b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b="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887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A4D16BA-A82B-2042-BBEE-F3B11F4664BD}"/>
              </a:ext>
            </a:extLst>
          </p:cNvPr>
          <p:cNvSpPr txBox="1"/>
          <p:nvPr userDrawn="1"/>
        </p:nvSpPr>
        <p:spPr>
          <a:xfrm>
            <a:off x="11663258" y="6385391"/>
            <a:ext cx="37221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2011EDBF-69F7-4E83-A8A8-FAC41C3FC6A0}" type="slidenum">
              <a:rPr lang="en-US" sz="1200" b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b="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450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0515600"/>
              <a:gd name="connsiteY0" fmla="*/ 0 h 5915024"/>
              <a:gd name="connsiteX1" fmla="*/ 10515600 w 10515600"/>
              <a:gd name="connsiteY1" fmla="*/ 0 h 5915024"/>
              <a:gd name="connsiteX2" fmla="*/ 10515600 w 10515600"/>
              <a:gd name="connsiteY2" fmla="*/ 5915024 h 5915024"/>
              <a:gd name="connsiteX3" fmla="*/ 0 w 10515600"/>
              <a:gd name="connsiteY3" fmla="*/ 5915024 h 5915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15600" h="5915024">
                <a:moveTo>
                  <a:pt x="0" y="0"/>
                </a:moveTo>
                <a:lnTo>
                  <a:pt x="10515600" y="0"/>
                </a:lnTo>
                <a:lnTo>
                  <a:pt x="10515600" y="5915024"/>
                </a:lnTo>
                <a:lnTo>
                  <a:pt x="0" y="591502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0D0358C-1FE4-3049-A52F-E56290ED91DB}"/>
              </a:ext>
            </a:extLst>
          </p:cNvPr>
          <p:cNvSpPr txBox="1"/>
          <p:nvPr userDrawn="1"/>
        </p:nvSpPr>
        <p:spPr>
          <a:xfrm>
            <a:off x="11663258" y="6385391"/>
            <a:ext cx="37221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2011EDBF-69F7-4E83-A8A8-FAC41C3FC6A0}" type="slidenum">
              <a:rPr lang="en-US" sz="1200" b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b="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959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 noGrp="1"/>
          </p:cNvSpPr>
          <p:nvPr>
            <p:ph type="pic" sz="quarter" idx="10" hasCustomPrompt="1"/>
          </p:nvPr>
        </p:nvSpPr>
        <p:spPr>
          <a:xfrm>
            <a:off x="-832051" y="1864982"/>
            <a:ext cx="5072666" cy="3133493"/>
          </a:xfrm>
          <a:custGeom>
            <a:avLst/>
            <a:gdLst>
              <a:gd name="connsiteX0" fmla="*/ 783373 w 5072666"/>
              <a:gd name="connsiteY0" fmla="*/ 0 h 3133493"/>
              <a:gd name="connsiteX1" fmla="*/ 5072666 w 5072666"/>
              <a:gd name="connsiteY1" fmla="*/ 0 h 3133493"/>
              <a:gd name="connsiteX2" fmla="*/ 4289293 w 5072666"/>
              <a:gd name="connsiteY2" fmla="*/ 3133493 h 3133493"/>
              <a:gd name="connsiteX3" fmla="*/ 0 w 5072666"/>
              <a:gd name="connsiteY3" fmla="*/ 3133493 h 313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2666" h="3133493">
                <a:moveTo>
                  <a:pt x="783373" y="0"/>
                </a:moveTo>
                <a:lnTo>
                  <a:pt x="5072666" y="0"/>
                </a:lnTo>
                <a:lnTo>
                  <a:pt x="4289293" y="3133493"/>
                </a:lnTo>
                <a:lnTo>
                  <a:pt x="0" y="313349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  <a:endParaRPr lang="en-US" dirty="0"/>
          </a:p>
        </p:txBody>
      </p:sp>
      <p:sp>
        <p:nvSpPr>
          <p:cNvPr id="12" name="Freeform 11"/>
          <p:cNvSpPr>
            <a:spLocks noGrp="1"/>
          </p:cNvSpPr>
          <p:nvPr>
            <p:ph type="pic" sz="quarter" idx="11" hasCustomPrompt="1"/>
          </p:nvPr>
        </p:nvSpPr>
        <p:spPr>
          <a:xfrm>
            <a:off x="3576151" y="1864981"/>
            <a:ext cx="5072666" cy="3133493"/>
          </a:xfrm>
          <a:custGeom>
            <a:avLst/>
            <a:gdLst>
              <a:gd name="connsiteX0" fmla="*/ 783374 w 5072666"/>
              <a:gd name="connsiteY0" fmla="*/ 0 h 3133493"/>
              <a:gd name="connsiteX1" fmla="*/ 5072666 w 5072666"/>
              <a:gd name="connsiteY1" fmla="*/ 0 h 3133493"/>
              <a:gd name="connsiteX2" fmla="*/ 4289293 w 5072666"/>
              <a:gd name="connsiteY2" fmla="*/ 3133493 h 3133493"/>
              <a:gd name="connsiteX3" fmla="*/ 0 w 5072666"/>
              <a:gd name="connsiteY3" fmla="*/ 3133493 h 313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2666" h="3133493">
                <a:moveTo>
                  <a:pt x="783374" y="0"/>
                </a:moveTo>
                <a:lnTo>
                  <a:pt x="5072666" y="0"/>
                </a:lnTo>
                <a:lnTo>
                  <a:pt x="4289293" y="3133493"/>
                </a:lnTo>
                <a:lnTo>
                  <a:pt x="0" y="313349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  <a:endParaRPr lang="en-US" dirty="0"/>
          </a:p>
        </p:txBody>
      </p:sp>
      <p:sp>
        <p:nvSpPr>
          <p:cNvPr id="14" name="Freeform 13"/>
          <p:cNvSpPr>
            <a:spLocks noGrp="1"/>
          </p:cNvSpPr>
          <p:nvPr>
            <p:ph type="pic" sz="quarter" idx="12" hasCustomPrompt="1"/>
          </p:nvPr>
        </p:nvSpPr>
        <p:spPr>
          <a:xfrm>
            <a:off x="7951389" y="1864979"/>
            <a:ext cx="5072665" cy="3133492"/>
          </a:xfrm>
          <a:custGeom>
            <a:avLst/>
            <a:gdLst>
              <a:gd name="connsiteX0" fmla="*/ 783372 w 5072665"/>
              <a:gd name="connsiteY0" fmla="*/ 0 h 3133492"/>
              <a:gd name="connsiteX1" fmla="*/ 5072665 w 5072665"/>
              <a:gd name="connsiteY1" fmla="*/ 0 h 3133492"/>
              <a:gd name="connsiteX2" fmla="*/ 4289292 w 5072665"/>
              <a:gd name="connsiteY2" fmla="*/ 3133492 h 3133492"/>
              <a:gd name="connsiteX3" fmla="*/ 0 w 5072665"/>
              <a:gd name="connsiteY3" fmla="*/ 3133492 h 3133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2665" h="3133492">
                <a:moveTo>
                  <a:pt x="783372" y="0"/>
                </a:moveTo>
                <a:lnTo>
                  <a:pt x="5072665" y="0"/>
                </a:lnTo>
                <a:lnTo>
                  <a:pt x="4289292" y="3133492"/>
                </a:lnTo>
                <a:lnTo>
                  <a:pt x="0" y="313349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5176518" y="6385392"/>
            <a:ext cx="1838966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ru-RU" sz="1200" spc="3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НИУ МГСУ 2022</a:t>
            </a:r>
            <a:endParaRPr lang="en-US" sz="1200" spc="3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663258" y="6385391"/>
            <a:ext cx="37221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2011EDBF-69F7-4E83-A8A8-FAC41C3FC6A0}" type="slidenum">
              <a:rPr lang="en-US" sz="1200" b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b="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89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Grp="1"/>
          </p:cNvSpPr>
          <p:nvPr>
            <p:ph type="pic" sz="quarter" idx="10" hasCustomPrompt="1"/>
          </p:nvPr>
        </p:nvSpPr>
        <p:spPr>
          <a:xfrm>
            <a:off x="-1981200" y="11723"/>
            <a:ext cx="8946444" cy="6858000"/>
          </a:xfrm>
          <a:custGeom>
            <a:avLst/>
            <a:gdLst>
              <a:gd name="connsiteX0" fmla="*/ 1714500 w 8026400"/>
              <a:gd name="connsiteY0" fmla="*/ 0 h 6858000"/>
              <a:gd name="connsiteX1" fmla="*/ 8026400 w 8026400"/>
              <a:gd name="connsiteY1" fmla="*/ 0 h 6858000"/>
              <a:gd name="connsiteX2" fmla="*/ 6311901 w 8026400"/>
              <a:gd name="connsiteY2" fmla="*/ 6858000 h 6858000"/>
              <a:gd name="connsiteX3" fmla="*/ 0 w 8026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26400" h="6858000">
                <a:moveTo>
                  <a:pt x="1714500" y="0"/>
                </a:moveTo>
                <a:lnTo>
                  <a:pt x="8026400" y="0"/>
                </a:lnTo>
                <a:lnTo>
                  <a:pt x="6311901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E7F2789-1CA6-884F-9BDB-927739A1BAB2}"/>
              </a:ext>
            </a:extLst>
          </p:cNvPr>
          <p:cNvSpPr txBox="1"/>
          <p:nvPr userDrawn="1"/>
        </p:nvSpPr>
        <p:spPr>
          <a:xfrm>
            <a:off x="11663258" y="6385391"/>
            <a:ext cx="37221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2011EDBF-69F7-4E83-A8A8-FAC41C3FC6A0}" type="slidenum">
              <a:rPr lang="en-US" sz="1200" b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b="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593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 noGrp="1"/>
          </p:cNvSpPr>
          <p:nvPr>
            <p:ph type="pic" sz="quarter" idx="10" hasCustomPrompt="1"/>
          </p:nvPr>
        </p:nvSpPr>
        <p:spPr>
          <a:xfrm>
            <a:off x="838200" y="1846239"/>
            <a:ext cx="3260346" cy="2645664"/>
          </a:xfrm>
          <a:custGeom>
            <a:avLst/>
            <a:gdLst>
              <a:gd name="connsiteX0" fmla="*/ 0 w 3260346"/>
              <a:gd name="connsiteY0" fmla="*/ 0 h 2645664"/>
              <a:gd name="connsiteX1" fmla="*/ 3260346 w 3260346"/>
              <a:gd name="connsiteY1" fmla="*/ 0 h 2645664"/>
              <a:gd name="connsiteX2" fmla="*/ 3260346 w 3260346"/>
              <a:gd name="connsiteY2" fmla="*/ 2645664 h 2645664"/>
              <a:gd name="connsiteX3" fmla="*/ 0 w 3260346"/>
              <a:gd name="connsiteY3" fmla="*/ 2645664 h 264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0346" h="2645664">
                <a:moveTo>
                  <a:pt x="0" y="0"/>
                </a:moveTo>
                <a:lnTo>
                  <a:pt x="3260346" y="0"/>
                </a:lnTo>
                <a:lnTo>
                  <a:pt x="3260346" y="2645664"/>
                </a:lnTo>
                <a:lnTo>
                  <a:pt x="0" y="264566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  <a:endParaRPr lang="en-US" dirty="0"/>
          </a:p>
        </p:txBody>
      </p:sp>
      <p:sp>
        <p:nvSpPr>
          <p:cNvPr id="12" name="Freeform 11"/>
          <p:cNvSpPr>
            <a:spLocks noGrp="1"/>
          </p:cNvSpPr>
          <p:nvPr>
            <p:ph type="pic" sz="quarter" idx="11" hasCustomPrompt="1"/>
          </p:nvPr>
        </p:nvSpPr>
        <p:spPr>
          <a:xfrm>
            <a:off x="4464649" y="1846239"/>
            <a:ext cx="3262702" cy="2645664"/>
          </a:xfrm>
          <a:custGeom>
            <a:avLst/>
            <a:gdLst>
              <a:gd name="connsiteX0" fmla="*/ 0 w 3262702"/>
              <a:gd name="connsiteY0" fmla="*/ 0 h 2645664"/>
              <a:gd name="connsiteX1" fmla="*/ 3262702 w 3262702"/>
              <a:gd name="connsiteY1" fmla="*/ 0 h 2645664"/>
              <a:gd name="connsiteX2" fmla="*/ 3262702 w 3262702"/>
              <a:gd name="connsiteY2" fmla="*/ 2645664 h 2645664"/>
              <a:gd name="connsiteX3" fmla="*/ 0 w 3262702"/>
              <a:gd name="connsiteY3" fmla="*/ 2645664 h 264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2702" h="2645664">
                <a:moveTo>
                  <a:pt x="0" y="0"/>
                </a:moveTo>
                <a:lnTo>
                  <a:pt x="3262702" y="0"/>
                </a:lnTo>
                <a:lnTo>
                  <a:pt x="3262702" y="2645664"/>
                </a:lnTo>
                <a:lnTo>
                  <a:pt x="0" y="264566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sp>
        <p:nvSpPr>
          <p:cNvPr id="14" name="Freeform 13"/>
          <p:cNvSpPr>
            <a:spLocks noGrp="1"/>
          </p:cNvSpPr>
          <p:nvPr>
            <p:ph type="pic" sz="quarter" idx="12" hasCustomPrompt="1"/>
          </p:nvPr>
        </p:nvSpPr>
        <p:spPr>
          <a:xfrm>
            <a:off x="8091100" y="1846239"/>
            <a:ext cx="3262703" cy="2645664"/>
          </a:xfrm>
          <a:custGeom>
            <a:avLst/>
            <a:gdLst>
              <a:gd name="connsiteX0" fmla="*/ 0 w 3262703"/>
              <a:gd name="connsiteY0" fmla="*/ 0 h 2645664"/>
              <a:gd name="connsiteX1" fmla="*/ 3262703 w 3262703"/>
              <a:gd name="connsiteY1" fmla="*/ 0 h 2645664"/>
              <a:gd name="connsiteX2" fmla="*/ 3262703 w 3262703"/>
              <a:gd name="connsiteY2" fmla="*/ 2645664 h 2645664"/>
              <a:gd name="connsiteX3" fmla="*/ 0 w 3262703"/>
              <a:gd name="connsiteY3" fmla="*/ 2645664 h 264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2703" h="2645664">
                <a:moveTo>
                  <a:pt x="0" y="0"/>
                </a:moveTo>
                <a:lnTo>
                  <a:pt x="3262703" y="0"/>
                </a:lnTo>
                <a:lnTo>
                  <a:pt x="3262703" y="2645664"/>
                </a:lnTo>
                <a:lnTo>
                  <a:pt x="0" y="264566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F81C0C8-1685-0240-9AEE-D27A1F470FDC}"/>
              </a:ext>
            </a:extLst>
          </p:cNvPr>
          <p:cNvSpPr txBox="1"/>
          <p:nvPr userDrawn="1"/>
        </p:nvSpPr>
        <p:spPr>
          <a:xfrm>
            <a:off x="11663258" y="6385391"/>
            <a:ext cx="37221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2011EDBF-69F7-4E83-A8A8-FAC41C3FC6A0}" type="slidenum">
              <a:rPr lang="en-US" sz="1200" b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b="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819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903387"/>
            <a:ext cx="3048000" cy="1951264"/>
          </a:xfrm>
          <a:custGeom>
            <a:avLst/>
            <a:gdLst>
              <a:gd name="connsiteX0" fmla="*/ 0 w 3048000"/>
              <a:gd name="connsiteY0" fmla="*/ 0 h 1951264"/>
              <a:gd name="connsiteX1" fmla="*/ 3048000 w 3048000"/>
              <a:gd name="connsiteY1" fmla="*/ 0 h 1951264"/>
              <a:gd name="connsiteX2" fmla="*/ 3048000 w 3048000"/>
              <a:gd name="connsiteY2" fmla="*/ 1951264 h 1951264"/>
              <a:gd name="connsiteX3" fmla="*/ 0 w 3048000"/>
              <a:gd name="connsiteY3" fmla="*/ 1951264 h 1951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1951264">
                <a:moveTo>
                  <a:pt x="0" y="0"/>
                </a:moveTo>
                <a:lnTo>
                  <a:pt x="3048000" y="0"/>
                </a:lnTo>
                <a:lnTo>
                  <a:pt x="3048000" y="1951264"/>
                </a:lnTo>
                <a:lnTo>
                  <a:pt x="0" y="195126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  <a:endParaRPr lang="en-US" dirty="0"/>
          </a:p>
        </p:txBody>
      </p:sp>
      <p:sp>
        <p:nvSpPr>
          <p:cNvPr id="13" name="Freeform 12"/>
          <p:cNvSpPr>
            <a:spLocks noGrp="1"/>
          </p:cNvSpPr>
          <p:nvPr>
            <p:ph type="pic" sz="quarter" idx="11" hasCustomPrompt="1"/>
          </p:nvPr>
        </p:nvSpPr>
        <p:spPr>
          <a:xfrm>
            <a:off x="3048000" y="3854651"/>
            <a:ext cx="3048000" cy="1951264"/>
          </a:xfrm>
          <a:custGeom>
            <a:avLst/>
            <a:gdLst>
              <a:gd name="connsiteX0" fmla="*/ 0 w 3048000"/>
              <a:gd name="connsiteY0" fmla="*/ 0 h 1951264"/>
              <a:gd name="connsiteX1" fmla="*/ 3048000 w 3048000"/>
              <a:gd name="connsiteY1" fmla="*/ 0 h 1951264"/>
              <a:gd name="connsiteX2" fmla="*/ 3048000 w 3048000"/>
              <a:gd name="connsiteY2" fmla="*/ 1951264 h 1951264"/>
              <a:gd name="connsiteX3" fmla="*/ 0 w 3048000"/>
              <a:gd name="connsiteY3" fmla="*/ 1951264 h 1951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1951264">
                <a:moveTo>
                  <a:pt x="0" y="0"/>
                </a:moveTo>
                <a:lnTo>
                  <a:pt x="3048000" y="0"/>
                </a:lnTo>
                <a:lnTo>
                  <a:pt x="3048000" y="1951264"/>
                </a:lnTo>
                <a:lnTo>
                  <a:pt x="0" y="195126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  <a:endParaRPr lang="en-US" dirty="0"/>
          </a:p>
        </p:txBody>
      </p:sp>
      <p:sp>
        <p:nvSpPr>
          <p:cNvPr id="15" name="Freeform 14"/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1903387"/>
            <a:ext cx="3048000" cy="1951264"/>
          </a:xfrm>
          <a:custGeom>
            <a:avLst/>
            <a:gdLst>
              <a:gd name="connsiteX0" fmla="*/ 0 w 3048000"/>
              <a:gd name="connsiteY0" fmla="*/ 0 h 1951264"/>
              <a:gd name="connsiteX1" fmla="*/ 3048000 w 3048000"/>
              <a:gd name="connsiteY1" fmla="*/ 0 h 1951264"/>
              <a:gd name="connsiteX2" fmla="*/ 3048000 w 3048000"/>
              <a:gd name="connsiteY2" fmla="*/ 1951264 h 1951264"/>
              <a:gd name="connsiteX3" fmla="*/ 0 w 3048000"/>
              <a:gd name="connsiteY3" fmla="*/ 1951264 h 1951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1951264">
                <a:moveTo>
                  <a:pt x="0" y="0"/>
                </a:moveTo>
                <a:lnTo>
                  <a:pt x="3048000" y="0"/>
                </a:lnTo>
                <a:lnTo>
                  <a:pt x="3048000" y="1951264"/>
                </a:lnTo>
                <a:lnTo>
                  <a:pt x="0" y="195126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  <a:endParaRPr lang="en-US" dirty="0"/>
          </a:p>
        </p:txBody>
      </p:sp>
      <p:sp>
        <p:nvSpPr>
          <p:cNvPr id="17" name="Freeform 16"/>
          <p:cNvSpPr>
            <a:spLocks noGrp="1"/>
          </p:cNvSpPr>
          <p:nvPr>
            <p:ph type="pic" sz="quarter" idx="13" hasCustomPrompt="1"/>
          </p:nvPr>
        </p:nvSpPr>
        <p:spPr>
          <a:xfrm>
            <a:off x="9144000" y="3854651"/>
            <a:ext cx="3048000" cy="1951264"/>
          </a:xfrm>
          <a:custGeom>
            <a:avLst/>
            <a:gdLst>
              <a:gd name="connsiteX0" fmla="*/ 0 w 3048000"/>
              <a:gd name="connsiteY0" fmla="*/ 0 h 1951264"/>
              <a:gd name="connsiteX1" fmla="*/ 3048000 w 3048000"/>
              <a:gd name="connsiteY1" fmla="*/ 0 h 1951264"/>
              <a:gd name="connsiteX2" fmla="*/ 3048000 w 3048000"/>
              <a:gd name="connsiteY2" fmla="*/ 1951264 h 1951264"/>
              <a:gd name="connsiteX3" fmla="*/ 0 w 3048000"/>
              <a:gd name="connsiteY3" fmla="*/ 1951264 h 1951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1951264">
                <a:moveTo>
                  <a:pt x="0" y="0"/>
                </a:moveTo>
                <a:lnTo>
                  <a:pt x="3048000" y="0"/>
                </a:lnTo>
                <a:lnTo>
                  <a:pt x="3048000" y="1951264"/>
                </a:lnTo>
                <a:lnTo>
                  <a:pt x="0" y="195126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BFBE8AD-3BBE-E841-BEBA-556AA3B871B1}"/>
              </a:ext>
            </a:extLst>
          </p:cNvPr>
          <p:cNvSpPr txBox="1"/>
          <p:nvPr userDrawn="1"/>
        </p:nvSpPr>
        <p:spPr>
          <a:xfrm>
            <a:off x="11663258" y="6385391"/>
            <a:ext cx="37221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2011EDBF-69F7-4E83-A8A8-FAC41C3FC6A0}" type="slidenum">
              <a:rPr lang="en-US" sz="1200" b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b="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641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3599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B75539F3-ECB9-4164-973D-A38A1E2F6231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22420DC4-213C-4657-A297-EBDBCB8C770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08C35CB-A987-C14C-B860-0444C749EC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55"/>
          <a:stretch/>
        </p:blipFill>
        <p:spPr>
          <a:xfrm>
            <a:off x="11353799" y="371053"/>
            <a:ext cx="493551" cy="81668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C08C2E5-BCFD-1540-BF3E-33B630DA888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480945"/>
            <a:ext cx="6350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06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6055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18727" y="6385392"/>
            <a:ext cx="4954562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ru-RU" sz="1200" spc="300" dirty="0" smtClean="0">
                <a:solidFill>
                  <a:schemeClr val="bg1"/>
                </a:solidFill>
              </a:rPr>
              <a:t>Конференция «Учись строить будущее» 2024</a:t>
            </a:r>
            <a:endParaRPr lang="en-US" sz="1200" spc="3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5195" y="2891671"/>
            <a:ext cx="5626605" cy="70788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ПРЕЗЕНТАЦИИ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5195" y="3599557"/>
            <a:ext cx="91178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5495D7A-5CD1-B445-8CB5-F8BAC9B618D7}"/>
              </a:ext>
            </a:extLst>
          </p:cNvPr>
          <p:cNvSpPr txBox="1"/>
          <p:nvPr/>
        </p:nvSpPr>
        <p:spPr>
          <a:xfrm>
            <a:off x="745195" y="4697995"/>
            <a:ext cx="1323119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Докладчик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B6D0991-D5A7-5541-B284-D65DB1FBB7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54" y="615552"/>
            <a:ext cx="2479919" cy="97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85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908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82697" y="2891671"/>
            <a:ext cx="5626605" cy="70788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B6D0991-D5A7-5541-B284-D65DB1FBB7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54" y="615552"/>
            <a:ext cx="2479919" cy="9743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18727" y="6385392"/>
            <a:ext cx="4954562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ru-RU" sz="1200" spc="300" dirty="0" smtClean="0">
                <a:solidFill>
                  <a:schemeClr val="bg1"/>
                </a:solidFill>
              </a:rPr>
              <a:t>Конференция «Учись строить будущее» 2024</a:t>
            </a:r>
            <a:endParaRPr lang="en-US" sz="1200" spc="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7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ZColor 9">
      <a:dk1>
        <a:sysClr val="windowText" lastClr="000000"/>
      </a:dk1>
      <a:lt1>
        <a:sysClr val="window" lastClr="FFFFFF"/>
      </a:lt1>
      <a:dk2>
        <a:srgbClr val="020202"/>
      </a:dk2>
      <a:lt2>
        <a:srgbClr val="E7E6E6"/>
      </a:lt2>
      <a:accent1>
        <a:srgbClr val="027CD0"/>
      </a:accent1>
      <a:accent2>
        <a:srgbClr val="754DD0"/>
      </a:accent2>
      <a:accent3>
        <a:srgbClr val="027CD0"/>
      </a:accent3>
      <a:accent4>
        <a:srgbClr val="754DD0"/>
      </a:accent4>
      <a:accent5>
        <a:srgbClr val="027CD0"/>
      </a:accent5>
      <a:accent6>
        <a:srgbClr val="754DD0"/>
      </a:accent6>
      <a:hlink>
        <a:srgbClr val="0563C1"/>
      </a:hlink>
      <a:folHlink>
        <a:srgbClr val="954F72"/>
      </a:folHlink>
    </a:clrScheme>
    <a:fontScheme name="Custom 9">
      <a:majorFont>
        <a:latin typeface="Raleway"/>
        <a:ea typeface=""/>
        <a:cs typeface=""/>
      </a:majorFont>
      <a:minorFont>
        <a:latin typeface="Raleway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ZColor 9">
      <a:dk1>
        <a:sysClr val="windowText" lastClr="000000"/>
      </a:dk1>
      <a:lt1>
        <a:sysClr val="window" lastClr="FFFFFF"/>
      </a:lt1>
      <a:dk2>
        <a:srgbClr val="020202"/>
      </a:dk2>
      <a:lt2>
        <a:srgbClr val="E7E6E6"/>
      </a:lt2>
      <a:accent1>
        <a:srgbClr val="027CD0"/>
      </a:accent1>
      <a:accent2>
        <a:srgbClr val="754DD0"/>
      </a:accent2>
      <a:accent3>
        <a:srgbClr val="027CD0"/>
      </a:accent3>
      <a:accent4>
        <a:srgbClr val="754DD0"/>
      </a:accent4>
      <a:accent5>
        <a:srgbClr val="027CD0"/>
      </a:accent5>
      <a:accent6>
        <a:srgbClr val="754DD0"/>
      </a:accent6>
      <a:hlink>
        <a:srgbClr val="0563C1"/>
      </a:hlink>
      <a:folHlink>
        <a:srgbClr val="954F72"/>
      </a:folHlink>
    </a:clrScheme>
    <a:fontScheme name="Custom 9">
      <a:majorFont>
        <a:latin typeface="Raleway"/>
        <a:ea typeface=""/>
        <a:cs typeface=""/>
      </a:majorFont>
      <a:minorFont>
        <a:latin typeface="Raleway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22</Words>
  <Application>Microsoft Office PowerPoint</Application>
  <PresentationFormat>Произвольный</PresentationFormat>
  <Paragraphs>6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</vt:i4>
      </vt:variant>
    </vt:vector>
  </HeadingPairs>
  <TitlesOfParts>
    <vt:vector size="5" baseType="lpstr">
      <vt:lpstr>Office Theme</vt:lpstr>
      <vt:lpstr>1_Office Theme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GraphicBulb</dc:creator>
  <cp:lastModifiedBy>Медведько Виктория Владимировна</cp:lastModifiedBy>
  <cp:revision>23</cp:revision>
  <dcterms:created xsi:type="dcterms:W3CDTF">2018-07-13T07:41:31Z</dcterms:created>
  <dcterms:modified xsi:type="dcterms:W3CDTF">2023-12-26T11:15:00Z</dcterms:modified>
</cp:coreProperties>
</file>